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8" r:id="rId3"/>
    <p:sldId id="259" r:id="rId4"/>
  </p:sldIdLst>
  <p:sldSz cx="10058400" cy="7772400"/>
  <p:notesSz cx="100584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72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276725" y="1119188"/>
            <a:ext cx="5091113" cy="55229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07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051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97725" y="414338"/>
            <a:ext cx="2168525" cy="6586537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92150" y="414338"/>
            <a:ext cx="6353175" cy="65865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697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7300" y="1271588"/>
            <a:ext cx="7543800" cy="270668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7300" y="4083050"/>
            <a:ext cx="7543800" cy="1876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0999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2150" y="2068513"/>
            <a:ext cx="8674100" cy="493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74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938338"/>
            <a:ext cx="8675688" cy="32321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0" y="5200650"/>
            <a:ext cx="8675688" cy="17002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068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92150" y="2068513"/>
            <a:ext cx="4260850" cy="493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5400" y="2068513"/>
            <a:ext cx="4260850" cy="493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342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5688" cy="150177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92150" y="1905000"/>
            <a:ext cx="4256088" cy="9334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92150" y="2838450"/>
            <a:ext cx="4256088" cy="4176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092700" y="1905000"/>
            <a:ext cx="4275138" cy="9334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092700" y="2838450"/>
            <a:ext cx="4275138" cy="4176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868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2150" y="414338"/>
            <a:ext cx="8674100" cy="150177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923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767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2150" y="517525"/>
            <a:ext cx="3244850" cy="1814513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6725" y="1119188"/>
            <a:ext cx="5091113" cy="552291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92150" y="2332038"/>
            <a:ext cx="3244850" cy="4319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92150" y="7204075"/>
            <a:ext cx="2262188" cy="414338"/>
          </a:xfrm>
          <a:prstGeom prst="rect">
            <a:avLst/>
          </a:prstGeom>
        </p:spPr>
        <p:txBody>
          <a:bodyPr/>
          <a:lstStyle/>
          <a:p>
            <a:fld id="{F0907B7C-D8A3-447F-B12E-AF1B76A2DFE3}" type="datetimeFigureOut">
              <a:rPr lang="es-CO" smtClean="0"/>
              <a:t>11/06/2024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332163" y="7204075"/>
            <a:ext cx="3394075" cy="41433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7104063" y="7204075"/>
            <a:ext cx="2262187" cy="414338"/>
          </a:xfrm>
          <a:prstGeom prst="rect">
            <a:avLst/>
          </a:prstGeom>
        </p:spPr>
        <p:txBody>
          <a:bodyPr/>
          <a:lstStyle/>
          <a:p>
            <a:fld id="{0CF6B040-C31D-4FBE-915D-D053B7A3732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593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ject 2"/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195376" cy="2339350"/>
          </a:xfrm>
          <a:prstGeom prst="rect">
            <a:avLst/>
          </a:prstGeom>
        </p:spPr>
      </p:pic>
      <p:pic>
        <p:nvPicPr>
          <p:cNvPr id="26" name="object 3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84873" y="6755834"/>
            <a:ext cx="1597868" cy="120102"/>
          </a:xfrm>
          <a:prstGeom prst="rect">
            <a:avLst/>
          </a:prstGeom>
        </p:spPr>
      </p:pic>
      <p:grpSp>
        <p:nvGrpSpPr>
          <p:cNvPr id="27" name="object 4"/>
          <p:cNvGrpSpPr/>
          <p:nvPr userDrawn="1"/>
        </p:nvGrpSpPr>
        <p:grpSpPr>
          <a:xfrm>
            <a:off x="3497733" y="6955356"/>
            <a:ext cx="1003300" cy="135890"/>
            <a:chOff x="3497733" y="6955356"/>
            <a:chExt cx="1003300" cy="135890"/>
          </a:xfrm>
        </p:grpSpPr>
        <p:pic>
          <p:nvPicPr>
            <p:cNvPr id="28" name="object 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97733" y="6955356"/>
              <a:ext cx="967078" cy="135323"/>
            </a:xfrm>
            <a:prstGeom prst="rect">
              <a:avLst/>
            </a:prstGeom>
          </p:spPr>
        </p:pic>
        <p:sp>
          <p:nvSpPr>
            <p:cNvPr id="29" name="object 6"/>
            <p:cNvSpPr/>
            <p:nvPr/>
          </p:nvSpPr>
          <p:spPr>
            <a:xfrm>
              <a:off x="4484662" y="7073645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09">
                  <a:moveTo>
                    <a:pt x="10541" y="0"/>
                  </a:moveTo>
                  <a:lnTo>
                    <a:pt x="5727" y="0"/>
                  </a:lnTo>
                  <a:lnTo>
                    <a:pt x="3810" y="761"/>
                  </a:lnTo>
                  <a:lnTo>
                    <a:pt x="762" y="3797"/>
                  </a:lnTo>
                  <a:lnTo>
                    <a:pt x="0" y="5740"/>
                  </a:lnTo>
                  <a:lnTo>
                    <a:pt x="0" y="10426"/>
                  </a:lnTo>
                  <a:lnTo>
                    <a:pt x="762" y="12357"/>
                  </a:lnTo>
                  <a:lnTo>
                    <a:pt x="3810" y="15392"/>
                  </a:lnTo>
                  <a:lnTo>
                    <a:pt x="5727" y="16154"/>
                  </a:lnTo>
                  <a:lnTo>
                    <a:pt x="8077" y="16154"/>
                  </a:lnTo>
                  <a:lnTo>
                    <a:pt x="10541" y="16154"/>
                  </a:lnTo>
                  <a:lnTo>
                    <a:pt x="12496" y="15392"/>
                  </a:lnTo>
                  <a:lnTo>
                    <a:pt x="15430" y="12357"/>
                  </a:lnTo>
                  <a:lnTo>
                    <a:pt x="16167" y="10426"/>
                  </a:lnTo>
                  <a:lnTo>
                    <a:pt x="16167" y="5740"/>
                  </a:lnTo>
                  <a:lnTo>
                    <a:pt x="15430" y="3797"/>
                  </a:lnTo>
                  <a:lnTo>
                    <a:pt x="12496" y="761"/>
                  </a:lnTo>
                  <a:lnTo>
                    <a:pt x="10541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0" name="object 7"/>
          <p:cNvPicPr/>
          <p:nvPr userDrawn="1"/>
        </p:nvPicPr>
        <p:blipFill>
          <a:blip r:embed="rId6" cstate="print"/>
          <a:stretch>
            <a:fillRect/>
          </a:stretch>
        </p:blipFill>
        <p:spPr>
          <a:xfrm>
            <a:off x="4558055" y="6964012"/>
            <a:ext cx="182575" cy="126669"/>
          </a:xfrm>
          <a:prstGeom prst="rect">
            <a:avLst/>
          </a:prstGeom>
        </p:spPr>
      </p:pic>
      <p:grpSp>
        <p:nvGrpSpPr>
          <p:cNvPr id="31" name="object 8"/>
          <p:cNvGrpSpPr/>
          <p:nvPr userDrawn="1"/>
        </p:nvGrpSpPr>
        <p:grpSpPr>
          <a:xfrm>
            <a:off x="4800634" y="6964374"/>
            <a:ext cx="226060" cy="126364"/>
            <a:chOff x="4800634" y="6964374"/>
            <a:chExt cx="226060" cy="126364"/>
          </a:xfrm>
        </p:grpSpPr>
        <p:pic>
          <p:nvPicPr>
            <p:cNvPr id="32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00634" y="6964374"/>
              <a:ext cx="96866" cy="125958"/>
            </a:xfrm>
            <a:prstGeom prst="rect">
              <a:avLst/>
            </a:prstGeom>
          </p:spPr>
        </p:pic>
        <p:sp>
          <p:nvSpPr>
            <p:cNvPr id="33" name="object 10"/>
            <p:cNvSpPr/>
            <p:nvPr/>
          </p:nvSpPr>
          <p:spPr>
            <a:xfrm>
              <a:off x="4917008" y="7002500"/>
              <a:ext cx="109855" cy="88265"/>
            </a:xfrm>
            <a:custGeom>
              <a:avLst/>
              <a:gdLst/>
              <a:ahLst/>
              <a:cxnLst/>
              <a:rect l="l" t="t" r="r" b="b"/>
              <a:pathLst>
                <a:path w="109854" h="88265">
                  <a:moveTo>
                    <a:pt x="78524" y="35191"/>
                  </a:moveTo>
                  <a:lnTo>
                    <a:pt x="76911" y="27444"/>
                  </a:lnTo>
                  <a:lnTo>
                    <a:pt x="70459" y="14211"/>
                  </a:lnTo>
                  <a:lnTo>
                    <a:pt x="67640" y="11036"/>
                  </a:lnTo>
                  <a:lnTo>
                    <a:pt x="67640" y="44094"/>
                  </a:lnTo>
                  <a:lnTo>
                    <a:pt x="67525" y="52044"/>
                  </a:lnTo>
                  <a:lnTo>
                    <a:pt x="45008" y="79235"/>
                  </a:lnTo>
                  <a:lnTo>
                    <a:pt x="30619" y="79235"/>
                  </a:lnTo>
                  <a:lnTo>
                    <a:pt x="10883" y="44094"/>
                  </a:lnTo>
                  <a:lnTo>
                    <a:pt x="10972" y="36220"/>
                  </a:lnTo>
                  <a:lnTo>
                    <a:pt x="33426" y="9131"/>
                  </a:lnTo>
                  <a:lnTo>
                    <a:pt x="47942" y="9131"/>
                  </a:lnTo>
                  <a:lnTo>
                    <a:pt x="67640" y="44094"/>
                  </a:lnTo>
                  <a:lnTo>
                    <a:pt x="67640" y="11036"/>
                  </a:lnTo>
                  <a:lnTo>
                    <a:pt x="65963" y="9131"/>
                  </a:lnTo>
                  <a:lnTo>
                    <a:pt x="54216" y="1816"/>
                  </a:lnTo>
                  <a:lnTo>
                    <a:pt x="47244" y="0"/>
                  </a:lnTo>
                  <a:lnTo>
                    <a:pt x="33312" y="0"/>
                  </a:lnTo>
                  <a:lnTo>
                    <a:pt x="901" y="31381"/>
                  </a:lnTo>
                  <a:lnTo>
                    <a:pt x="0" y="53111"/>
                  </a:lnTo>
                  <a:lnTo>
                    <a:pt x="1600" y="60909"/>
                  </a:lnTo>
                  <a:lnTo>
                    <a:pt x="8039" y="74028"/>
                  </a:lnTo>
                  <a:lnTo>
                    <a:pt x="12585" y="79121"/>
                  </a:lnTo>
                  <a:lnTo>
                    <a:pt x="24295" y="86372"/>
                  </a:lnTo>
                  <a:lnTo>
                    <a:pt x="31203" y="88188"/>
                  </a:lnTo>
                  <a:lnTo>
                    <a:pt x="45262" y="88188"/>
                  </a:lnTo>
                  <a:lnTo>
                    <a:pt x="50698" y="87172"/>
                  </a:lnTo>
                  <a:lnTo>
                    <a:pt x="60325" y="83070"/>
                  </a:lnTo>
                  <a:lnTo>
                    <a:pt x="64439" y="80111"/>
                  </a:lnTo>
                  <a:lnTo>
                    <a:pt x="65214" y="79235"/>
                  </a:lnTo>
                  <a:lnTo>
                    <a:pt x="71374" y="72351"/>
                  </a:lnTo>
                  <a:lnTo>
                    <a:pt x="73990" y="67767"/>
                  </a:lnTo>
                  <a:lnTo>
                    <a:pt x="77609" y="56984"/>
                  </a:lnTo>
                  <a:lnTo>
                    <a:pt x="78435" y="51473"/>
                  </a:lnTo>
                  <a:lnTo>
                    <a:pt x="78524" y="35191"/>
                  </a:lnTo>
                  <a:close/>
                </a:path>
                <a:path w="109854" h="88265">
                  <a:moveTo>
                    <a:pt x="109258" y="76885"/>
                  </a:moveTo>
                  <a:lnTo>
                    <a:pt x="108521" y="74942"/>
                  </a:lnTo>
                  <a:lnTo>
                    <a:pt x="105600" y="71907"/>
                  </a:lnTo>
                  <a:lnTo>
                    <a:pt x="103619" y="71145"/>
                  </a:lnTo>
                  <a:lnTo>
                    <a:pt x="98818" y="71145"/>
                  </a:lnTo>
                  <a:lnTo>
                    <a:pt x="96888" y="71907"/>
                  </a:lnTo>
                  <a:lnTo>
                    <a:pt x="93853" y="74942"/>
                  </a:lnTo>
                  <a:lnTo>
                    <a:pt x="93091" y="76885"/>
                  </a:lnTo>
                  <a:lnTo>
                    <a:pt x="93091" y="81572"/>
                  </a:lnTo>
                  <a:lnTo>
                    <a:pt x="93853" y="83502"/>
                  </a:lnTo>
                  <a:lnTo>
                    <a:pt x="96888" y="86537"/>
                  </a:lnTo>
                  <a:lnTo>
                    <a:pt x="98818" y="87299"/>
                  </a:lnTo>
                  <a:lnTo>
                    <a:pt x="101168" y="87299"/>
                  </a:lnTo>
                  <a:lnTo>
                    <a:pt x="103619" y="87299"/>
                  </a:lnTo>
                  <a:lnTo>
                    <a:pt x="105600" y="86537"/>
                  </a:lnTo>
                  <a:lnTo>
                    <a:pt x="108521" y="83502"/>
                  </a:lnTo>
                  <a:lnTo>
                    <a:pt x="109258" y="81572"/>
                  </a:lnTo>
                  <a:lnTo>
                    <a:pt x="109258" y="76885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11"/>
          <p:cNvGrpSpPr/>
          <p:nvPr userDrawn="1"/>
        </p:nvGrpSpPr>
        <p:grpSpPr>
          <a:xfrm>
            <a:off x="5080901" y="6964010"/>
            <a:ext cx="1473835" cy="127000"/>
            <a:chOff x="5080901" y="6964010"/>
            <a:chExt cx="1473835" cy="127000"/>
          </a:xfrm>
        </p:grpSpPr>
        <p:sp>
          <p:nvSpPr>
            <p:cNvPr id="35" name="object 12"/>
            <p:cNvSpPr/>
            <p:nvPr/>
          </p:nvSpPr>
          <p:spPr>
            <a:xfrm>
              <a:off x="5080902" y="6964019"/>
              <a:ext cx="186055" cy="127000"/>
            </a:xfrm>
            <a:custGeom>
              <a:avLst/>
              <a:gdLst/>
              <a:ahLst/>
              <a:cxnLst/>
              <a:rect l="l" t="t" r="r" b="b"/>
              <a:pathLst>
                <a:path w="186054" h="127000">
                  <a:moveTo>
                    <a:pt x="85039" y="63258"/>
                  </a:moveTo>
                  <a:lnTo>
                    <a:pt x="78994" y="24942"/>
                  </a:lnTo>
                  <a:lnTo>
                    <a:pt x="73952" y="15582"/>
                  </a:lnTo>
                  <a:lnTo>
                    <a:pt x="73952" y="63423"/>
                  </a:lnTo>
                  <a:lnTo>
                    <a:pt x="73469" y="76073"/>
                  </a:lnTo>
                  <a:lnTo>
                    <a:pt x="56426" y="113715"/>
                  </a:lnTo>
                  <a:lnTo>
                    <a:pt x="42519" y="117005"/>
                  </a:lnTo>
                  <a:lnTo>
                    <a:pt x="35026" y="116179"/>
                  </a:lnTo>
                  <a:lnTo>
                    <a:pt x="11544" y="76073"/>
                  </a:lnTo>
                  <a:lnTo>
                    <a:pt x="11061" y="63258"/>
                  </a:lnTo>
                  <a:lnTo>
                    <a:pt x="11544" y="50304"/>
                  </a:lnTo>
                  <a:lnTo>
                    <a:pt x="28587" y="12915"/>
                  </a:lnTo>
                  <a:lnTo>
                    <a:pt x="42519" y="9664"/>
                  </a:lnTo>
                  <a:lnTo>
                    <a:pt x="50076" y="10477"/>
                  </a:lnTo>
                  <a:lnTo>
                    <a:pt x="73482" y="50304"/>
                  </a:lnTo>
                  <a:lnTo>
                    <a:pt x="73952" y="63423"/>
                  </a:lnTo>
                  <a:lnTo>
                    <a:pt x="73952" y="15582"/>
                  </a:lnTo>
                  <a:lnTo>
                    <a:pt x="42519" y="0"/>
                  </a:lnTo>
                  <a:lnTo>
                    <a:pt x="33261" y="0"/>
                  </a:lnTo>
                  <a:lnTo>
                    <a:pt x="4826" y="28460"/>
                  </a:lnTo>
                  <a:lnTo>
                    <a:pt x="0" y="63423"/>
                  </a:lnTo>
                  <a:lnTo>
                    <a:pt x="673" y="77901"/>
                  </a:lnTo>
                  <a:lnTo>
                    <a:pt x="16827" y="117525"/>
                  </a:lnTo>
                  <a:lnTo>
                    <a:pt x="42519" y="126669"/>
                  </a:lnTo>
                  <a:lnTo>
                    <a:pt x="51765" y="126669"/>
                  </a:lnTo>
                  <a:lnTo>
                    <a:pt x="80200" y="98031"/>
                  </a:lnTo>
                  <a:lnTo>
                    <a:pt x="84734" y="73139"/>
                  </a:lnTo>
                  <a:lnTo>
                    <a:pt x="85039" y="63258"/>
                  </a:lnTo>
                  <a:close/>
                </a:path>
                <a:path w="186054" h="127000">
                  <a:moveTo>
                    <a:pt x="186042" y="99910"/>
                  </a:moveTo>
                  <a:lnTo>
                    <a:pt x="185928" y="83807"/>
                  </a:lnTo>
                  <a:lnTo>
                    <a:pt x="183476" y="76962"/>
                  </a:lnTo>
                  <a:lnTo>
                    <a:pt x="175158" y="67894"/>
                  </a:lnTo>
                  <a:lnTo>
                    <a:pt x="175158" y="83807"/>
                  </a:lnTo>
                  <a:lnTo>
                    <a:pt x="175158" y="100672"/>
                  </a:lnTo>
                  <a:lnTo>
                    <a:pt x="172440" y="106972"/>
                  </a:lnTo>
                  <a:lnTo>
                    <a:pt x="161531" y="115277"/>
                  </a:lnTo>
                  <a:lnTo>
                    <a:pt x="153428" y="117360"/>
                  </a:lnTo>
                  <a:lnTo>
                    <a:pt x="131991" y="117360"/>
                  </a:lnTo>
                  <a:lnTo>
                    <a:pt x="123913" y="115277"/>
                  </a:lnTo>
                  <a:lnTo>
                    <a:pt x="112903" y="106972"/>
                  </a:lnTo>
                  <a:lnTo>
                    <a:pt x="110147" y="100672"/>
                  </a:lnTo>
                  <a:lnTo>
                    <a:pt x="110147" y="83807"/>
                  </a:lnTo>
                  <a:lnTo>
                    <a:pt x="112903" y="77546"/>
                  </a:lnTo>
                  <a:lnTo>
                    <a:pt x="123913" y="69342"/>
                  </a:lnTo>
                  <a:lnTo>
                    <a:pt x="131991" y="67297"/>
                  </a:lnTo>
                  <a:lnTo>
                    <a:pt x="153428" y="67297"/>
                  </a:lnTo>
                  <a:lnTo>
                    <a:pt x="161531" y="69342"/>
                  </a:lnTo>
                  <a:lnTo>
                    <a:pt x="172440" y="77546"/>
                  </a:lnTo>
                  <a:lnTo>
                    <a:pt x="175158" y="83807"/>
                  </a:lnTo>
                  <a:lnTo>
                    <a:pt x="175158" y="67894"/>
                  </a:lnTo>
                  <a:lnTo>
                    <a:pt x="174612" y="67297"/>
                  </a:lnTo>
                  <a:lnTo>
                    <a:pt x="173151" y="65709"/>
                  </a:lnTo>
                  <a:lnTo>
                    <a:pt x="168262" y="63258"/>
                  </a:lnTo>
                  <a:lnTo>
                    <a:pt x="166370" y="62306"/>
                  </a:lnTo>
                  <a:lnTo>
                    <a:pt x="163550" y="61925"/>
                  </a:lnTo>
                  <a:lnTo>
                    <a:pt x="165277" y="61150"/>
                  </a:lnTo>
                  <a:lnTo>
                    <a:pt x="167690" y="60071"/>
                  </a:lnTo>
                  <a:lnTo>
                    <a:pt x="170586" y="57810"/>
                  </a:lnTo>
                  <a:lnTo>
                    <a:pt x="175069" y="54330"/>
                  </a:lnTo>
                  <a:lnTo>
                    <a:pt x="177927" y="50774"/>
                  </a:lnTo>
                  <a:lnTo>
                    <a:pt x="182041" y="42341"/>
                  </a:lnTo>
                  <a:lnTo>
                    <a:pt x="183070" y="37719"/>
                  </a:lnTo>
                  <a:lnTo>
                    <a:pt x="183070" y="25781"/>
                  </a:lnTo>
                  <a:lnTo>
                    <a:pt x="181368" y="19862"/>
                  </a:lnTo>
                  <a:lnTo>
                    <a:pt x="174713" y="10172"/>
                  </a:lnTo>
                  <a:lnTo>
                    <a:pt x="173634" y="9321"/>
                  </a:lnTo>
                  <a:lnTo>
                    <a:pt x="172339" y="8293"/>
                  </a:lnTo>
                  <a:lnTo>
                    <a:pt x="172339" y="25781"/>
                  </a:lnTo>
                  <a:lnTo>
                    <a:pt x="172339" y="38430"/>
                  </a:lnTo>
                  <a:lnTo>
                    <a:pt x="171145" y="42773"/>
                  </a:lnTo>
                  <a:lnTo>
                    <a:pt x="166331" y="50152"/>
                  </a:lnTo>
                  <a:lnTo>
                    <a:pt x="162953" y="52971"/>
                  </a:lnTo>
                  <a:lnTo>
                    <a:pt x="154152" y="56845"/>
                  </a:lnTo>
                  <a:lnTo>
                    <a:pt x="148856" y="57810"/>
                  </a:lnTo>
                  <a:lnTo>
                    <a:pt x="133400" y="57810"/>
                  </a:lnTo>
                  <a:lnTo>
                    <a:pt x="126136" y="55638"/>
                  </a:lnTo>
                  <a:lnTo>
                    <a:pt x="115595" y="46964"/>
                  </a:lnTo>
                  <a:lnTo>
                    <a:pt x="112966" y="41008"/>
                  </a:lnTo>
                  <a:lnTo>
                    <a:pt x="112966" y="25781"/>
                  </a:lnTo>
                  <a:lnTo>
                    <a:pt x="115595" y="19862"/>
                  </a:lnTo>
                  <a:lnTo>
                    <a:pt x="126136" y="11430"/>
                  </a:lnTo>
                  <a:lnTo>
                    <a:pt x="133400" y="9321"/>
                  </a:lnTo>
                  <a:lnTo>
                    <a:pt x="152019" y="9321"/>
                  </a:lnTo>
                  <a:lnTo>
                    <a:pt x="159321" y="11430"/>
                  </a:lnTo>
                  <a:lnTo>
                    <a:pt x="169735" y="19888"/>
                  </a:lnTo>
                  <a:lnTo>
                    <a:pt x="172339" y="25781"/>
                  </a:lnTo>
                  <a:lnTo>
                    <a:pt x="172339" y="8293"/>
                  </a:lnTo>
                  <a:lnTo>
                    <a:pt x="170027" y="6451"/>
                  </a:lnTo>
                  <a:lnTo>
                    <a:pt x="157962" y="1295"/>
                  </a:lnTo>
                  <a:lnTo>
                    <a:pt x="150850" y="0"/>
                  </a:lnTo>
                  <a:lnTo>
                    <a:pt x="134569" y="0"/>
                  </a:lnTo>
                  <a:lnTo>
                    <a:pt x="102247" y="25781"/>
                  </a:lnTo>
                  <a:lnTo>
                    <a:pt x="102247" y="40297"/>
                  </a:lnTo>
                  <a:lnTo>
                    <a:pt x="104495" y="46888"/>
                  </a:lnTo>
                  <a:lnTo>
                    <a:pt x="113512" y="58013"/>
                  </a:lnTo>
                  <a:lnTo>
                    <a:pt x="119646" y="61620"/>
                  </a:lnTo>
                  <a:lnTo>
                    <a:pt x="121412" y="61988"/>
                  </a:lnTo>
                  <a:lnTo>
                    <a:pt x="116992" y="63601"/>
                  </a:lnTo>
                  <a:lnTo>
                    <a:pt x="108572" y="69215"/>
                  </a:lnTo>
                  <a:lnTo>
                    <a:pt x="105270" y="72859"/>
                  </a:lnTo>
                  <a:lnTo>
                    <a:pt x="100457" y="81762"/>
                  </a:lnTo>
                  <a:lnTo>
                    <a:pt x="99263" y="86906"/>
                  </a:lnTo>
                  <a:lnTo>
                    <a:pt x="99263" y="99910"/>
                  </a:lnTo>
                  <a:lnTo>
                    <a:pt x="133629" y="126669"/>
                  </a:lnTo>
                  <a:lnTo>
                    <a:pt x="151790" y="126669"/>
                  </a:lnTo>
                  <a:lnTo>
                    <a:pt x="159575" y="125349"/>
                  </a:lnTo>
                  <a:lnTo>
                    <a:pt x="172466" y="120078"/>
                  </a:lnTo>
                  <a:lnTo>
                    <a:pt x="175933" y="117360"/>
                  </a:lnTo>
                  <a:lnTo>
                    <a:pt x="177406" y="116217"/>
                  </a:lnTo>
                  <a:lnTo>
                    <a:pt x="184315" y="106032"/>
                  </a:lnTo>
                  <a:lnTo>
                    <a:pt x="186042" y="9991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82920" y="6964010"/>
              <a:ext cx="1238199" cy="126672"/>
            </a:xfrm>
            <a:prstGeom prst="rect">
              <a:avLst/>
            </a:prstGeom>
          </p:spPr>
        </p:pic>
        <p:sp>
          <p:nvSpPr>
            <p:cNvPr id="37" name="object 14"/>
            <p:cNvSpPr/>
            <p:nvPr/>
          </p:nvSpPr>
          <p:spPr>
            <a:xfrm>
              <a:off x="6538163" y="7073645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09">
                  <a:moveTo>
                    <a:pt x="10528" y="0"/>
                  </a:moveTo>
                  <a:lnTo>
                    <a:pt x="5727" y="0"/>
                  </a:lnTo>
                  <a:lnTo>
                    <a:pt x="3797" y="761"/>
                  </a:lnTo>
                  <a:lnTo>
                    <a:pt x="761" y="3797"/>
                  </a:lnTo>
                  <a:lnTo>
                    <a:pt x="0" y="5740"/>
                  </a:lnTo>
                  <a:lnTo>
                    <a:pt x="0" y="10426"/>
                  </a:lnTo>
                  <a:lnTo>
                    <a:pt x="761" y="12357"/>
                  </a:lnTo>
                  <a:lnTo>
                    <a:pt x="3797" y="15392"/>
                  </a:lnTo>
                  <a:lnTo>
                    <a:pt x="5727" y="16154"/>
                  </a:lnTo>
                  <a:lnTo>
                    <a:pt x="8077" y="16154"/>
                  </a:lnTo>
                  <a:lnTo>
                    <a:pt x="10528" y="16154"/>
                  </a:lnTo>
                  <a:lnTo>
                    <a:pt x="12509" y="15392"/>
                  </a:lnTo>
                  <a:lnTo>
                    <a:pt x="15430" y="12357"/>
                  </a:lnTo>
                  <a:lnTo>
                    <a:pt x="16167" y="10426"/>
                  </a:lnTo>
                  <a:lnTo>
                    <a:pt x="16167" y="5740"/>
                  </a:lnTo>
                  <a:lnTo>
                    <a:pt x="15430" y="3797"/>
                  </a:lnTo>
                  <a:lnTo>
                    <a:pt x="12509" y="761"/>
                  </a:lnTo>
                  <a:lnTo>
                    <a:pt x="10528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8" name="object 15"/>
          <p:cNvPicPr/>
          <p:nvPr userDrawn="1"/>
        </p:nvPicPr>
        <p:blipFill>
          <a:blip r:embed="rId9" cstate="print"/>
          <a:stretch>
            <a:fillRect/>
          </a:stretch>
        </p:blipFill>
        <p:spPr>
          <a:xfrm>
            <a:off x="3365753" y="7211548"/>
            <a:ext cx="2095322" cy="136157"/>
          </a:xfrm>
          <a:prstGeom prst="rect">
            <a:avLst/>
          </a:prstGeom>
        </p:spPr>
      </p:pic>
      <p:pic>
        <p:nvPicPr>
          <p:cNvPr id="39" name="object 16"/>
          <p:cNvPicPr/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112477" y="7205471"/>
            <a:ext cx="164591" cy="167640"/>
          </a:xfrm>
          <a:prstGeom prst="rect">
            <a:avLst/>
          </a:prstGeom>
        </p:spPr>
      </p:pic>
      <p:pic>
        <p:nvPicPr>
          <p:cNvPr id="40" name="object 17"/>
          <p:cNvPicPr/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5902020" y="7221923"/>
            <a:ext cx="1043901" cy="157403"/>
          </a:xfrm>
          <a:prstGeom prst="rect">
            <a:avLst/>
          </a:prstGeom>
        </p:spPr>
      </p:pic>
      <p:pic>
        <p:nvPicPr>
          <p:cNvPr id="41" name="object 18"/>
          <p:cNvPicPr/>
          <p:nvPr userDrawn="1"/>
        </p:nvPicPr>
        <p:blipFill>
          <a:blip r:embed="rId12" cstate="print"/>
          <a:stretch>
            <a:fillRect/>
          </a:stretch>
        </p:blipFill>
        <p:spPr>
          <a:xfrm>
            <a:off x="5651462" y="7208532"/>
            <a:ext cx="164591" cy="167627"/>
          </a:xfrm>
          <a:prstGeom prst="rect">
            <a:avLst/>
          </a:prstGeom>
        </p:spPr>
      </p:pic>
      <p:pic>
        <p:nvPicPr>
          <p:cNvPr id="42" name="object 19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038855" y="1514855"/>
            <a:ext cx="3980675" cy="47426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ject 2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4046" y="0"/>
            <a:ext cx="2565281" cy="1870772"/>
          </a:xfrm>
          <a:prstGeom prst="rect">
            <a:avLst/>
          </a:prstGeom>
        </p:spPr>
      </p:pic>
      <p:pic>
        <p:nvPicPr>
          <p:cNvPr id="10" name="object 3"/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250944" y="6809231"/>
            <a:ext cx="1554479" cy="66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25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549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210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944A71A8F32924CA27630234A109A0E" ma:contentTypeVersion="0" ma:contentTypeDescription="Crear nuevo documento." ma:contentTypeScope="" ma:versionID="f536a69bd70f5fb479c4eaa3140c74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f6edc329ff236629c56e3b879b320d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51BDF4-487A-48F2-B4BE-E994FE36875C}"/>
</file>

<file path=customXml/itemProps2.xml><?xml version="1.0" encoding="utf-8"?>
<ds:datastoreItem xmlns:ds="http://schemas.openxmlformats.org/officeDocument/2006/customXml" ds:itemID="{37C628DD-D52B-4012-A184-18455446414B}"/>
</file>

<file path=customXml/itemProps3.xml><?xml version="1.0" encoding="utf-8"?>
<ds:datastoreItem xmlns:ds="http://schemas.openxmlformats.org/officeDocument/2006/customXml" ds:itemID="{D9160FCC-043D-4779-83CF-B48315B2F3D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Office PowerPoint</Application>
  <PresentationFormat>Personalizado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Diseño personalizado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PRESENTACIÓN POINT 2024</dc:title>
  <dc:creator>Lourdes Elena Sossa Carrillo</dc:creator>
  <cp:lastModifiedBy>Lourdes Elena Sossa Carrillo</cp:lastModifiedBy>
  <cp:revision>2</cp:revision>
  <dcterms:created xsi:type="dcterms:W3CDTF">2024-05-31T13:48:23Z</dcterms:created>
  <dcterms:modified xsi:type="dcterms:W3CDTF">2024-06-11T15:44:41Z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2024-05-31T00:00:00Z</vt:filetime>
  </property>
  <property fmtid="{D5CDD505-2E9C-101B-9397-08002B2CF9AE}" pid="3" name="Creator">
    <vt:lpwstr>Adobe Illustrator 27.0 (Macintosh)</vt:lpwstr>
  </property>
  <property fmtid="{D5CDD505-2E9C-101B-9397-08002B2CF9AE}" pid="4" name="LastSaved">
    <vt:filetime>2024-05-31T00:00:00Z</vt:filetime>
  </property>
  <property fmtid="{D5CDD505-2E9C-101B-9397-08002B2CF9AE}" pid="5" name="Producer">
    <vt:lpwstr>3-Heights(TM) PDF Security Shell 4.8.25.2 (http://www.pdf-tools.com)</vt:lpwstr>
  </property>
  <property fmtid="{D5CDD505-2E9C-101B-9397-08002B2CF9AE}" pid="6" name="ContentTypeId">
    <vt:lpwstr>0x010100D944A71A8F32924CA27630234A109A0E</vt:lpwstr>
  </property>
</Properties>
</file>